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74" r:id="rId13"/>
    <p:sldId id="266" r:id="rId14"/>
    <p:sldId id="267" r:id="rId15"/>
    <p:sldId id="268" r:id="rId16"/>
    <p:sldId id="269" r:id="rId17"/>
    <p:sldId id="270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/>
  </p:normalViewPr>
  <p:slideViewPr>
    <p:cSldViewPr>
      <p:cViewPr varScale="1">
        <p:scale>
          <a:sx n="116" d="100"/>
          <a:sy n="116" d="100"/>
        </p:scale>
        <p:origin x="5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577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210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451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980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398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9433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085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179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730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7546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15.03.2022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ru-RU" dirty="0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755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82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microsoft.com/office/2007/relationships/hdphoto" Target="../media/hdphoto6.wdp"/><Relationship Id="rId3" Type="http://schemas.openxmlformats.org/officeDocument/2006/relationships/image" Target="../media/image20.png"/><Relationship Id="rId7" Type="http://schemas.microsoft.com/office/2007/relationships/hdphoto" Target="../media/hdphoto3.wdp"/><Relationship Id="rId12" Type="http://schemas.openxmlformats.org/officeDocument/2006/relationships/image" Target="../media/image25.jpeg"/><Relationship Id="rId17" Type="http://schemas.microsoft.com/office/2007/relationships/hdphoto" Target="../media/hdphoto8.wdp"/><Relationship Id="rId2" Type="http://schemas.openxmlformats.org/officeDocument/2006/relationships/image" Target="../media/image1.pn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24.jpeg"/><Relationship Id="rId4" Type="http://schemas.openxmlformats.org/officeDocument/2006/relationships/image" Target="../media/image21.jpeg"/><Relationship Id="rId9" Type="http://schemas.microsoft.com/office/2007/relationships/hdphoto" Target="../media/hdphoto4.wdp"/><Relationship Id="rId1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931" y="0"/>
            <a:ext cx="3798137" cy="8108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1700808"/>
            <a:ext cx="7700984" cy="2569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46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65" y="620688"/>
            <a:ext cx="8913124" cy="7071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63" y="1844824"/>
            <a:ext cx="8815583" cy="392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1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24"/>
            <a:ext cx="9144000" cy="6858000"/>
          </a:xfrm>
          <a:prstGeom prst="rect">
            <a:avLst/>
          </a:prstGeom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670025"/>
            <a:ext cx="2016224" cy="241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2" t="3506" r="12586" b="3338"/>
          <a:stretch/>
        </p:blipFill>
        <p:spPr bwMode="auto">
          <a:xfrm>
            <a:off x="2868866" y="692696"/>
            <a:ext cx="1847150" cy="241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98" t="2437" r="11247" b="2538"/>
          <a:stretch/>
        </p:blipFill>
        <p:spPr bwMode="auto">
          <a:xfrm>
            <a:off x="4932040" y="718768"/>
            <a:ext cx="1800000" cy="241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9" t="4780" r="11821" b="3785"/>
          <a:stretch/>
        </p:blipFill>
        <p:spPr bwMode="auto">
          <a:xfrm>
            <a:off x="7092280" y="718768"/>
            <a:ext cx="1690007" cy="2417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6" t="1938" r="12086" b="2629"/>
          <a:stretch/>
        </p:blipFill>
        <p:spPr bwMode="auto">
          <a:xfrm>
            <a:off x="2469643" y="3381510"/>
            <a:ext cx="1800200" cy="24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02" t="3024" r="8628" b="3616"/>
          <a:stretch/>
        </p:blipFill>
        <p:spPr bwMode="auto">
          <a:xfrm>
            <a:off x="4499992" y="3379686"/>
            <a:ext cx="1782766" cy="24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49" t="3236" r="11313" b="4121"/>
          <a:stretch/>
        </p:blipFill>
        <p:spPr bwMode="auto">
          <a:xfrm>
            <a:off x="6681173" y="3460086"/>
            <a:ext cx="1841218" cy="24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6" t="2482" r="9101" b="2274"/>
          <a:stretch/>
        </p:blipFill>
        <p:spPr bwMode="auto">
          <a:xfrm>
            <a:off x="345831" y="3427790"/>
            <a:ext cx="1816204" cy="24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169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24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332656"/>
            <a:ext cx="5797798" cy="11156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9672" y="1764253"/>
            <a:ext cx="6373744" cy="3740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7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0850"/>
            <a:ext cx="3261461" cy="43486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988840"/>
            <a:ext cx="4788024" cy="359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9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28067"/>
            <a:ext cx="5029067" cy="28288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2564904"/>
            <a:ext cx="521082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63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4744722" cy="3558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7100" y="2276872"/>
            <a:ext cx="4656517" cy="349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7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34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00"/>
          <a:stretch/>
        </p:blipFill>
        <p:spPr>
          <a:xfrm>
            <a:off x="611560" y="404664"/>
            <a:ext cx="3960440" cy="39604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68"/>
          <a:stretch/>
        </p:blipFill>
        <p:spPr>
          <a:xfrm>
            <a:off x="4860032" y="1484783"/>
            <a:ext cx="3240360" cy="4295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4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153" y="260648"/>
            <a:ext cx="4564871" cy="25677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420888"/>
            <a:ext cx="4333422" cy="325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737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703" y="692696"/>
            <a:ext cx="6858594" cy="477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7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173" y="2194453"/>
            <a:ext cx="7809653" cy="24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6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2863" y="260648"/>
            <a:ext cx="4438273" cy="457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672" y="1268760"/>
            <a:ext cx="3712381" cy="388843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209053" y="836712"/>
            <a:ext cx="478652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Алиджановам</a:t>
            </a: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Гульмира</a:t>
            </a: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Рамазановна</a:t>
            </a:r>
            <a:endParaRPr lang="ru-RU" b="1" dirty="0">
              <a:solidFill>
                <a:srgbClr val="297F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рождения  - 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мая </a:t>
            </a:r>
            <a:r>
              <a:rPr lang="ru-RU" b="1" dirty="0" smtClean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1983г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smtClean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Должность-воспитатель</a:t>
            </a:r>
            <a:endParaRPr lang="ru-RU" b="1" dirty="0">
              <a:solidFill>
                <a:srgbClr val="297F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 - </a:t>
            </a:r>
            <a:r>
              <a:rPr lang="ru-RU" b="1" dirty="0" smtClean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</a:t>
            </a:r>
            <a:endParaRPr lang="ru-RU" b="1" dirty="0">
              <a:solidFill>
                <a:srgbClr val="297FD5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колледж  им. Ф.И. Панферова 2004 г.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Неполное высшее </a:t>
            </a:r>
            <a:r>
              <a:rPr lang="ru-RU" b="1" dirty="0" smtClean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ДГПУ – 4 курс факультета </a:t>
            </a: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«Дошкольная педагогика и психология»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 трудовой  стаж  -  </a:t>
            </a:r>
            <a:r>
              <a:rPr lang="ru-RU" b="1" dirty="0" smtClean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 – 10 лет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в МБДОУ  «Детский сад №53»-</a:t>
            </a:r>
            <a:r>
              <a:rPr lang="ru-RU" b="1" dirty="0" smtClean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</a:t>
            </a: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297FD5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14283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872" y="332656"/>
            <a:ext cx="7452256" cy="15979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046" y="1765309"/>
            <a:ext cx="4941260" cy="33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476672"/>
            <a:ext cx="7779170" cy="463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72107"/>
            <a:ext cx="3391576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776" y="3258181"/>
            <a:ext cx="3340898" cy="26458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0195" y="940008"/>
            <a:ext cx="325554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36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7" y="764704"/>
            <a:ext cx="7961950" cy="5209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05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   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жизни каждого человека наступает момент, когда он задает себе вопрос: Что дальше? Куда пойти учиться? А может пойти учиться и работать?  У каждого  выбор профессии происходит по своему: за кого-то решают родители, кто-то сам все продумал. </a:t>
            </a: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Среди тысячи профессий, нужных и интересных мне предстояло выбрать, ту,  которая наиболее  близка зову моего сердца. Найти свое призвание в жизни очень важно ведь от этого зависит то  как ты проживешь эту жизнь. </a:t>
            </a:r>
            <a:endParaRPr lang="ru-RU" sz="12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   Неожиданно вспомнилось детство: играю с куклами, занимаюсь с ними, укладываю спать, кормлю и, во время тихого часа, что-то пишу. Что я писала? А ничего. Просто выводила «каракули». И все это и игры, и занятия, и даже каракули, подтолкнули меня именно к выбору этой профессии - воспитатель.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       Воспитатель - это первый, после мамы, учитель, который	встречается детям  на их жизненном пути. </a:t>
            </a:r>
            <a:endParaRPr lang="ru-RU" sz="12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Для меня моя профессия - это возможность постоянно находиться в мире детства, в мире сказки и фантазии. Особо осознаёшь значимость профессии воспитателя, когда видишь распахнутые навстречу глаза	 детей; глаза, жадно ловящие каждое моё слово, мой взгляд и жест; глаза, готовые вместить в себя мир </a:t>
            </a:r>
            <a:endParaRPr lang="ru-RU" sz="12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	Работая с дошкольниками, не перестаю удивляться, насколько они разные, непредсказуемые, интересные, забавные, удивительно	умные. Каждый ребёнок уникален. В нём живёт и талантливый художник, и пытливый наблюдатель, и неутомимый экспериментатор. Он открыт для красоты и добра, чутко реагирует на ложь и несправедливость.</a:t>
            </a:r>
            <a:endParaRPr lang="ru-RU" sz="12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Я горжусь своей профессией, горжусь тем, что мои бывшие воспитанники при встрече со мной улыбаются мне своей особой улыбкой, по которой я их сразу узнаю, здороваются, делятся своими новостями и достижениями.</a:t>
            </a:r>
            <a:endParaRPr lang="ru-RU" sz="1200" b="1" dirty="0">
              <a:solidFill>
                <a:srgbClr val="7030A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7030A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Работая в детском саду я ни разу не усомнилась в выборе своей профессии, но с каждым годом всё больше убеждаюсь, как это нелегко - воспитывать детей. Тебе верят, на тебя надеются, от тебя ждут понимания и преданности. А ты должен всему этому соответствовать, быть всегда на высоте. Ведь именно от тебя во многом зависит то, какими выйдут в школьную жизнь твои дети. Я могу назвать себя счастливым человеком, отдающим свои знания, свою энергию, свою любовь детям. Всё хорошее, доброе, светлое, что есть во мне, я отдаю им, своим дошколятам. А взамен я получаю больше: их доверие, откровения, радость, маленькие тайны и хитрости, а самое главное любовь. </a:t>
            </a:r>
            <a:endParaRPr lang="ru-RU" sz="1200" b="1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43542" y="260648"/>
            <a:ext cx="68420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Эссе «Как я стала воспитателем».</a:t>
            </a:r>
            <a:endParaRPr lang="ru-RU" sz="36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451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60648"/>
            <a:ext cx="6127011" cy="18533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8855" y="2113993"/>
            <a:ext cx="3912660" cy="349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37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548680"/>
            <a:ext cx="7779170" cy="4633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1928" y="1041933"/>
            <a:ext cx="6740143" cy="434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93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129</TotalTime>
  <Words>66</Words>
  <Application>Microsoft Office PowerPoint</Application>
  <PresentationFormat>Экран (4:3)</PresentationFormat>
  <Paragraphs>20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Georgia</vt:lpstr>
      <vt:lpstr>Times New Roman</vt:lpstr>
      <vt:lpstr>Trebuchet MS</vt:lpstr>
      <vt:lpstr>Воздушный поток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Перелетные и зимующие птицы</dc:title>
  <dc:creator>Учитель_10</dc:creator>
  <cp:lastModifiedBy>User10</cp:lastModifiedBy>
  <cp:revision>15</cp:revision>
  <dcterms:created xsi:type="dcterms:W3CDTF">2012-05-26T15:53:55Z</dcterms:created>
  <dcterms:modified xsi:type="dcterms:W3CDTF">2022-03-15T15:48:32Z</dcterms:modified>
</cp:coreProperties>
</file>