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116" d="100"/>
          <a:sy n="116" d="100"/>
        </p:scale>
        <p:origin x="5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7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5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9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4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0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5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8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12" Type="http://schemas.openxmlformats.org/officeDocument/2006/relationships/image" Target="../media/image25.jpe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microsoft.com/office/2007/relationships/hdphoto" Target="../media/hdphoto4.wdp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31" y="0"/>
            <a:ext cx="3798137" cy="81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00808"/>
            <a:ext cx="7700984" cy="25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5" y="620688"/>
            <a:ext cx="8913124" cy="707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3" y="1844824"/>
            <a:ext cx="8815583" cy="39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4"/>
            <a:ext cx="9144000" cy="6858000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70025"/>
            <a:ext cx="2016224" cy="24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" t="3506" r="12586" b="3338"/>
          <a:stretch/>
        </p:blipFill>
        <p:spPr bwMode="auto">
          <a:xfrm>
            <a:off x="2868866" y="692696"/>
            <a:ext cx="1847150" cy="24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437" r="11247" b="2538"/>
          <a:stretch/>
        </p:blipFill>
        <p:spPr bwMode="auto">
          <a:xfrm>
            <a:off x="4932040" y="718768"/>
            <a:ext cx="1800000" cy="24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9" t="4780" r="11821" b="3785"/>
          <a:stretch/>
        </p:blipFill>
        <p:spPr bwMode="auto">
          <a:xfrm>
            <a:off x="7092280" y="718768"/>
            <a:ext cx="1690007" cy="24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" t="1938" r="12086" b="2629"/>
          <a:stretch/>
        </p:blipFill>
        <p:spPr bwMode="auto">
          <a:xfrm>
            <a:off x="2469643" y="3381510"/>
            <a:ext cx="1800200" cy="2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" t="3024" r="8628" b="3616"/>
          <a:stretch/>
        </p:blipFill>
        <p:spPr bwMode="auto">
          <a:xfrm>
            <a:off x="4499992" y="3379686"/>
            <a:ext cx="1782766" cy="2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9" t="3236" r="11313" b="4121"/>
          <a:stretch/>
        </p:blipFill>
        <p:spPr bwMode="auto">
          <a:xfrm>
            <a:off x="6681173" y="3460086"/>
            <a:ext cx="1841218" cy="2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6" t="2482" r="9101" b="2274"/>
          <a:stretch/>
        </p:blipFill>
        <p:spPr bwMode="auto">
          <a:xfrm>
            <a:off x="345831" y="3427790"/>
            <a:ext cx="1816204" cy="2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6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4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32656"/>
            <a:ext cx="5797798" cy="1115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764253"/>
            <a:ext cx="6373744" cy="37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0850"/>
            <a:ext cx="3261461" cy="4348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8067"/>
            <a:ext cx="5029067" cy="2828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564904"/>
            <a:ext cx="52108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744722" cy="3558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00" y="2276872"/>
            <a:ext cx="4656517" cy="34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4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611560" y="404664"/>
            <a:ext cx="3960440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8"/>
          <a:stretch/>
        </p:blipFill>
        <p:spPr>
          <a:xfrm>
            <a:off x="4860032" y="1484783"/>
            <a:ext cx="3240360" cy="42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3" y="260648"/>
            <a:ext cx="4564871" cy="2567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333422" cy="32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03" y="692696"/>
            <a:ext cx="6858594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" y="2194453"/>
            <a:ext cx="7809653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63" y="260648"/>
            <a:ext cx="4438273" cy="45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72" y="1268760"/>
            <a:ext cx="3712381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9053" y="836712"/>
            <a:ext cx="4786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Алиджановам</a:t>
            </a: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Гульмира</a:t>
            </a: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Рамазановна</a:t>
            </a:r>
            <a:endParaRPr lang="ru-RU" b="1" dirty="0">
              <a:solidFill>
                <a:srgbClr val="297F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 -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</a:t>
            </a:r>
            <a:r>
              <a:rPr lang="ru-RU" b="1" dirty="0" smtClean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1983г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Должность-воспитатель</a:t>
            </a:r>
            <a:endParaRPr lang="ru-RU" b="1" dirty="0">
              <a:solidFill>
                <a:srgbClr val="297F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- </a:t>
            </a:r>
            <a:r>
              <a:rPr lang="ru-RU" b="1" dirty="0" smtClean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</a:t>
            </a:r>
            <a:endParaRPr lang="ru-RU" b="1" dirty="0">
              <a:solidFill>
                <a:srgbClr val="297F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колледж  им. Ф.И. Панферова 2004 г.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высшее </a:t>
            </a:r>
            <a:r>
              <a:rPr lang="ru-RU" b="1" dirty="0" smtClean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ДГПУ – 4 курс факультета </a:t>
            </a: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«Дошкольная педагогика и психология»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 трудовой  стаж  -  </a:t>
            </a:r>
            <a:r>
              <a:rPr lang="ru-RU" b="1" dirty="0" smtClean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– 10 лет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МБДОУ  «Детский сад №53»-</a:t>
            </a:r>
            <a:r>
              <a:rPr lang="ru-RU" b="1" dirty="0" smtClean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97F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428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72" y="332656"/>
            <a:ext cx="7452256" cy="1597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046" y="1765309"/>
            <a:ext cx="4941260" cy="33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779170" cy="463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2107"/>
            <a:ext cx="339157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3258181"/>
            <a:ext cx="3340898" cy="2645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195" y="940008"/>
            <a:ext cx="3255546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7" y="764704"/>
            <a:ext cx="7961950" cy="520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жизни каждого человека наступает момент, когда он задает себе вопрос: Что дальше? Куда пойти учиться? А может пойти учиться и работать?  У каждого  выбор профессии происходит по своему: за кого-то решают родители, кто-то сам все продумал.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Среди тысячи профессий, нужных и интересных мне предстояло выбрать, ту,  которая наиболее  близка зову моего сердца. Найти свое призвание в жизни очень важно ведь от этого зависит то  как ты проживешь эту жизнь. </a:t>
            </a:r>
            <a:endParaRPr lang="ru-RU" sz="1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  Неожиданно вспомнилось детство: играю с куклами, занимаюсь с ними, укладываю спать, кормлю и, во время тихого часа, что-то пишу. Что я писала? А ничего. Просто выводила «каракули». И все это и игры, и занятия, и даже каракули, подтолкнули меня именно к выбору этой профессии - воспитатель.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Воспитатель - это первый, после мамы, учитель, который	встречается детям  на их жизненном пути. </a:t>
            </a:r>
            <a:endParaRPr lang="ru-RU" sz="1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Для меня моя профессия - это возможность постоянно находиться в мире детства, в мире сказки и фантазии. Особо осознаёшь значимость профессии воспитателя, когда видишь распахнутые навстречу глаза	 детей; глаза, жадно ловящие каждое моё слово, мой взгляд и жест; глаза, готовые вместить в себя мир </a:t>
            </a:r>
            <a:endParaRPr lang="ru-RU" sz="1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Работая с дошкольниками, не перестаю удивляться, насколько они разные, непредсказуемые, интересные, забавные, удивительно	умные. Каждый ребёнок уникален. В нём живёт и талантливый художник, и пытливый наблюдатель, и неутомимый экспериментатор. Он открыт для красоты и добра, чутко реагирует на ложь и несправедливость.</a:t>
            </a:r>
            <a:endParaRPr lang="ru-RU" sz="1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Я горжусь своей профессией, горжусь тем, что мои бывшие воспитанники при встрече со мной улыбаются мне своей особой улыбкой, по которой я их сразу узнаю, здороваются, делятся своими новостями и достижениями.</a:t>
            </a:r>
            <a:endParaRPr lang="ru-RU" sz="1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Работая в детском саду я ни разу не усомнилась в выборе своей профессии, но с каждым годом всё больше убеждаюсь, как это нелегко - воспитывать детей. Тебе верят, на тебя надеются, от тебя ждут понимания и преданности. А ты должен всему этому соответствовать, быть всегда на высоте. Ведь именно от тебя во многом зависит то, какими выйдут в школьную жизнь твои дети. Я могу назвать себя счастливым человеком, отдающим свои знания, свою энергию, свою любовь детям. Всё хорошее, доброе, светлое, что есть во мне, я отдаю им, своим дошколятам. А взамен я получаю больше: их доверие, откровения, радость, маленькие тайны и хитрости, а самое главное любовь. </a:t>
            </a:r>
            <a:endParaRPr lang="ru-RU" sz="1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3542" y="260648"/>
            <a:ext cx="684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Эссе «Как я стала воспитателем».</a:t>
            </a:r>
            <a:endParaRPr lang="ru-RU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5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60648"/>
            <a:ext cx="6127011" cy="1853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855" y="2113993"/>
            <a:ext cx="3912660" cy="34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48680"/>
            <a:ext cx="7779170" cy="463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928" y="1041933"/>
            <a:ext cx="6740143" cy="4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66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Georgia</vt:lpstr>
      <vt:lpstr>Times New Roman</vt:lpstr>
      <vt:lpstr>Trebuchet MS</vt:lpstr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и зимующие птицы</dc:title>
  <dc:creator>Учитель_10</dc:creator>
  <cp:lastModifiedBy>User10</cp:lastModifiedBy>
  <cp:revision>15</cp:revision>
  <dcterms:created xsi:type="dcterms:W3CDTF">2012-05-26T15:53:55Z</dcterms:created>
  <dcterms:modified xsi:type="dcterms:W3CDTF">2022-03-15T15:48:32Z</dcterms:modified>
</cp:coreProperties>
</file>